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56" r:id="rId2"/>
  </p:sldIdLst>
  <p:sldSz cx="6858000" cy="9144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519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60" y="90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77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865BF-A932-4DB7-AAE8-218D2E265869}" type="datetimeFigureOut">
              <a:rPr lang="ko-KR" altLang="en-US" smtClean="0"/>
              <a:pPr/>
              <a:t>2020-06-10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1FF1-DFFF-4FCB-A2CF-C7A0B6C2299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880259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865BF-A932-4DB7-AAE8-218D2E265869}" type="datetimeFigureOut">
              <a:rPr lang="ko-KR" altLang="en-US" smtClean="0"/>
              <a:pPr/>
              <a:t>2020-06-10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1FF1-DFFF-4FCB-A2CF-C7A0B6C2299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10997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82" y="488951"/>
            <a:ext cx="3357563" cy="104013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865BF-A932-4DB7-AAE8-218D2E265869}" type="datetimeFigureOut">
              <a:rPr lang="ko-KR" altLang="en-US" smtClean="0"/>
              <a:pPr/>
              <a:t>2020-06-10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1FF1-DFFF-4FCB-A2CF-C7A0B6C2299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91944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865BF-A932-4DB7-AAE8-218D2E265869}" type="datetimeFigureOut">
              <a:rPr lang="ko-KR" altLang="en-US" smtClean="0"/>
              <a:pPr/>
              <a:t>2020-06-10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1FF1-DFFF-4FCB-A2CF-C7A0B6C2299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735577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2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865BF-A932-4DB7-AAE8-218D2E265869}" type="datetimeFigureOut">
              <a:rPr lang="ko-KR" altLang="en-US" smtClean="0"/>
              <a:pPr/>
              <a:t>2020-06-10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1FF1-DFFF-4FCB-A2CF-C7A0B6C2299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79408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7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2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865BF-A932-4DB7-AAE8-218D2E265869}" type="datetimeFigureOut">
              <a:rPr lang="ko-KR" altLang="en-US" smtClean="0"/>
              <a:pPr/>
              <a:t>2020-06-10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1FF1-DFFF-4FCB-A2CF-C7A0B6C2299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82095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76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76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865BF-A932-4DB7-AAE8-218D2E265869}" type="datetimeFigureOut">
              <a:rPr lang="ko-KR" altLang="en-US" smtClean="0"/>
              <a:pPr/>
              <a:t>2020-06-10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1FF1-DFFF-4FCB-A2CF-C7A0B6C2299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200363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865BF-A932-4DB7-AAE8-218D2E265869}" type="datetimeFigureOut">
              <a:rPr lang="ko-KR" altLang="en-US" smtClean="0"/>
              <a:pPr/>
              <a:t>2020-06-10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1FF1-DFFF-4FCB-A2CF-C7A0B6C2299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159336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865BF-A932-4DB7-AAE8-218D2E265869}" type="datetimeFigureOut">
              <a:rPr lang="ko-KR" altLang="en-US" smtClean="0"/>
              <a:pPr/>
              <a:t>2020-06-10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1FF1-DFFF-4FCB-A2CF-C7A0B6C2299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05808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7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94" y="36407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7" y="191347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865BF-A932-4DB7-AAE8-218D2E265869}" type="datetimeFigureOut">
              <a:rPr lang="ko-KR" altLang="en-US" smtClean="0"/>
              <a:pPr/>
              <a:t>2020-06-10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1FF1-DFFF-4FCB-A2CF-C7A0B6C2299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09746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865BF-A932-4DB7-AAE8-218D2E265869}" type="datetimeFigureOut">
              <a:rPr lang="ko-KR" altLang="en-US" smtClean="0"/>
              <a:pPr/>
              <a:t>2020-06-10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1FF1-DFFF-4FCB-A2CF-C7A0B6C2299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837126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10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4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865BF-A932-4DB7-AAE8-218D2E265869}" type="datetimeFigureOut">
              <a:rPr lang="ko-KR" altLang="en-US" smtClean="0"/>
              <a:pPr/>
              <a:t>2020-06-10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4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4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31FF1-DFFF-4FCB-A2CF-C7A0B6C2299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129198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2384028" y="1187624"/>
            <a:ext cx="2217846" cy="50405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solidFill>
                  <a:schemeClr val="tx1"/>
                </a:solidFill>
                <a:latin typeface="HY목각파임B" pitchFamily="18" charset="-127"/>
                <a:ea typeface="HY목각파임B" pitchFamily="18" charset="-127"/>
              </a:rPr>
              <a:t>초  청  장</a:t>
            </a:r>
            <a:endParaRPr lang="ko-KR" altLang="en-US" sz="3200" dirty="0">
              <a:solidFill>
                <a:schemeClr val="tx1"/>
              </a:solidFill>
              <a:latin typeface="HY목각파임B" pitchFamily="18" charset="-127"/>
              <a:ea typeface="HY목각파임B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203147" y="755576"/>
            <a:ext cx="4536504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 smtClean="0">
                <a:solidFill>
                  <a:schemeClr val="tx2">
                    <a:lumMod val="75000"/>
                  </a:schemeClr>
                </a:solidFill>
              </a:rPr>
              <a:t>투자유치 사업 설명회</a:t>
            </a:r>
            <a:endParaRPr lang="ko-KR" altLang="en-US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" y="4393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7" name="_x397470248" descr="EMB000027a034c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31272" y="3419872"/>
            <a:ext cx="2349856" cy="298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" y="4393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" y="4393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1" y="4393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33" name="_x397469208" descr="EMB000027a034c9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75" r="122" b="2770"/>
          <a:stretch/>
        </p:blipFill>
        <p:spPr bwMode="auto">
          <a:xfrm>
            <a:off x="2896238" y="1972072"/>
            <a:ext cx="1065396" cy="111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1" y="4393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35" name="_x397470568" descr="EMB000027a034c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26948" y="1968628"/>
            <a:ext cx="1049296" cy="1116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1" y="4393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37" name="_x397470728" descr="EMB000027a034cb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9312" y="1962428"/>
            <a:ext cx="1111224" cy="1122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직사각형 12"/>
          <p:cNvSpPr/>
          <p:nvPr/>
        </p:nvSpPr>
        <p:spPr>
          <a:xfrm>
            <a:off x="332583" y="227526"/>
            <a:ext cx="1044189" cy="222192"/>
          </a:xfrm>
          <a:prstGeom prst="rect">
            <a:avLst/>
          </a:prstGeom>
          <a:solidFill>
            <a:schemeClr val="accent4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/>
              <a:t>INVITATION</a:t>
            </a:r>
            <a:endParaRPr lang="ko-KR" altLang="en-US" sz="1050" dirty="0"/>
          </a:p>
        </p:txBody>
      </p:sp>
      <p:sp>
        <p:nvSpPr>
          <p:cNvPr id="15" name="직사각형 14"/>
          <p:cNvSpPr/>
          <p:nvPr/>
        </p:nvSpPr>
        <p:spPr>
          <a:xfrm>
            <a:off x="689954" y="4427984"/>
            <a:ext cx="5515192" cy="26879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 latinLnBrk="0"/>
            <a:r>
              <a:rPr lang="ko-KR" altLang="en-US" b="1" dirty="0" smtClean="0">
                <a:solidFill>
                  <a:srgbClr val="21519F"/>
                </a:solidFill>
                <a:latin typeface="HY목각파임B" pitchFamily="18" charset="-127"/>
                <a:ea typeface="HY목각파임B" pitchFamily="18" charset="-127"/>
              </a:rPr>
              <a:t>모시는 말씀</a:t>
            </a:r>
            <a:endParaRPr lang="en-US" altLang="ko-KR" b="1" dirty="0" smtClean="0">
              <a:solidFill>
                <a:srgbClr val="21519F"/>
              </a:solidFill>
              <a:latin typeface="HY목각파임B" pitchFamily="18" charset="-127"/>
              <a:ea typeface="HY목각파임B" pitchFamily="18" charset="-127"/>
            </a:endParaRPr>
          </a:p>
          <a:p>
            <a:pPr algn="ctr" fontAlgn="base" latinLnBrk="0"/>
            <a:endParaRPr lang="en-US" altLang="ko-KR" sz="1200" dirty="0" smtClean="0">
              <a:solidFill>
                <a:schemeClr val="tx1"/>
              </a:solidFill>
            </a:endParaRPr>
          </a:p>
          <a:p>
            <a:pPr algn="ctr" fontAlgn="base" latinLnBrk="0"/>
            <a:r>
              <a:rPr lang="ko-KR" altLang="en-US" sz="1200" dirty="0" smtClean="0">
                <a:solidFill>
                  <a:schemeClr val="tx1"/>
                </a:solidFill>
              </a:rPr>
              <a:t>한국농어촌공사에서는 투자기회 </a:t>
            </a:r>
            <a:r>
              <a:rPr lang="ko-KR" altLang="en-US" sz="1200" dirty="0">
                <a:solidFill>
                  <a:schemeClr val="tx1"/>
                </a:solidFill>
              </a:rPr>
              <a:t>확대와 </a:t>
            </a:r>
            <a:r>
              <a:rPr lang="ko-KR" altLang="en-US" sz="1200" dirty="0" smtClean="0">
                <a:solidFill>
                  <a:schemeClr val="tx1"/>
                </a:solidFill>
              </a:rPr>
              <a:t>농어촌의 </a:t>
            </a:r>
            <a:r>
              <a:rPr lang="ko-KR" altLang="en-US" sz="1200" dirty="0">
                <a:solidFill>
                  <a:schemeClr val="tx1"/>
                </a:solidFill>
              </a:rPr>
              <a:t>활성화를 </a:t>
            </a:r>
            <a:r>
              <a:rPr lang="ko-KR" altLang="en-US" sz="1200" dirty="0" smtClean="0">
                <a:solidFill>
                  <a:schemeClr val="tx1"/>
                </a:solidFill>
              </a:rPr>
              <a:t>위해 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algn="ctr" fontAlgn="base" latinLnBrk="0"/>
            <a:r>
              <a:rPr lang="ko-KR" altLang="en-US" sz="1200" dirty="0" err="1" smtClean="0">
                <a:solidFill>
                  <a:schemeClr val="tx1"/>
                </a:solidFill>
              </a:rPr>
              <a:t>건설사</a:t>
            </a:r>
            <a:r>
              <a:rPr lang="en-US" altLang="ko-KR" sz="1200" dirty="0">
                <a:solidFill>
                  <a:schemeClr val="tx1"/>
                </a:solidFill>
              </a:rPr>
              <a:t>, </a:t>
            </a:r>
            <a:r>
              <a:rPr lang="ko-KR" altLang="en-US" sz="1200" dirty="0">
                <a:solidFill>
                  <a:schemeClr val="tx1"/>
                </a:solidFill>
              </a:rPr>
              <a:t>개발사</a:t>
            </a:r>
            <a:r>
              <a:rPr lang="en-US" altLang="ko-KR" sz="1200" dirty="0">
                <a:solidFill>
                  <a:schemeClr val="tx1"/>
                </a:solidFill>
              </a:rPr>
              <a:t>, </a:t>
            </a:r>
            <a:r>
              <a:rPr lang="ko-KR" altLang="en-US" sz="1200" dirty="0" err="1">
                <a:solidFill>
                  <a:schemeClr val="tx1"/>
                </a:solidFill>
              </a:rPr>
              <a:t>금융사</a:t>
            </a:r>
            <a:r>
              <a:rPr lang="ko-KR" altLang="en-US" sz="1200" dirty="0">
                <a:solidFill>
                  <a:schemeClr val="tx1"/>
                </a:solidFill>
              </a:rPr>
              <a:t> 등 관계자 여러분들을 모시고</a:t>
            </a:r>
          </a:p>
          <a:p>
            <a:pPr algn="ctr" fontAlgn="base" latinLnBrk="0"/>
            <a:r>
              <a:rPr lang="ko-KR" altLang="en-US" sz="1200" dirty="0">
                <a:solidFill>
                  <a:schemeClr val="tx1"/>
                </a:solidFill>
              </a:rPr>
              <a:t>공사의 자산을 활용한 </a:t>
            </a:r>
            <a:r>
              <a:rPr lang="ko-KR" altLang="en-US" sz="1200" dirty="0" smtClean="0">
                <a:solidFill>
                  <a:schemeClr val="tx1"/>
                </a:solidFill>
              </a:rPr>
              <a:t> </a:t>
            </a:r>
            <a:r>
              <a:rPr lang="ko-KR" altLang="en-US" sz="1200" dirty="0" smtClean="0">
                <a:solidFill>
                  <a:schemeClr val="tx2">
                    <a:lumMod val="75000"/>
                  </a:schemeClr>
                </a:solidFill>
              </a:rPr>
              <a:t>“</a:t>
            </a:r>
            <a:r>
              <a:rPr lang="ko-KR" altLang="en-US" sz="1200" b="1" dirty="0" smtClean="0">
                <a:solidFill>
                  <a:schemeClr val="tx2">
                    <a:lumMod val="75000"/>
                  </a:schemeClr>
                </a:solidFill>
              </a:rPr>
              <a:t>투자유치 사업 </a:t>
            </a:r>
            <a:r>
              <a:rPr lang="ko-KR" altLang="en-US" sz="1200" b="1" dirty="0">
                <a:solidFill>
                  <a:schemeClr val="tx2">
                    <a:lumMod val="75000"/>
                  </a:schemeClr>
                </a:solidFill>
              </a:rPr>
              <a:t>설명회</a:t>
            </a:r>
            <a:r>
              <a:rPr lang="ko-KR" altLang="en-US" sz="1200" dirty="0">
                <a:solidFill>
                  <a:schemeClr val="tx2">
                    <a:lumMod val="75000"/>
                  </a:schemeClr>
                </a:solidFill>
              </a:rPr>
              <a:t>”</a:t>
            </a:r>
            <a:r>
              <a:rPr lang="ko-KR" altLang="en-US" sz="1200" dirty="0" err="1">
                <a:solidFill>
                  <a:schemeClr val="tx1"/>
                </a:solidFill>
              </a:rPr>
              <a:t>를</a:t>
            </a:r>
            <a:r>
              <a:rPr lang="ko-KR" altLang="en-US" sz="1200" dirty="0">
                <a:solidFill>
                  <a:schemeClr val="tx1"/>
                </a:solidFill>
              </a:rPr>
              <a:t> </a:t>
            </a:r>
          </a:p>
          <a:p>
            <a:pPr algn="ctr" fontAlgn="base" latinLnBrk="0"/>
            <a:r>
              <a:rPr lang="ko-KR" altLang="en-US" sz="1200" dirty="0">
                <a:solidFill>
                  <a:schemeClr val="tx1"/>
                </a:solidFill>
              </a:rPr>
              <a:t>개최하오니 많은 관심과 참여를 </a:t>
            </a:r>
            <a:r>
              <a:rPr lang="ko-KR" altLang="en-US" sz="1200" dirty="0" err="1">
                <a:solidFill>
                  <a:schemeClr val="tx1"/>
                </a:solidFill>
              </a:rPr>
              <a:t>부탁드립니다</a:t>
            </a:r>
            <a:r>
              <a:rPr lang="en-US" altLang="ko-KR" sz="1200" dirty="0" smtClean="0">
                <a:solidFill>
                  <a:schemeClr val="tx1"/>
                </a:solidFill>
              </a:rPr>
              <a:t>.</a:t>
            </a:r>
          </a:p>
          <a:p>
            <a:pPr fontAlgn="base" latinLnBrk="0"/>
            <a:endParaRPr lang="ko-KR" altLang="en-US" sz="1200" dirty="0">
              <a:solidFill>
                <a:schemeClr val="tx1"/>
              </a:solidFill>
            </a:endParaRPr>
          </a:p>
          <a:p>
            <a:pPr fontAlgn="base" latinLnBrk="0"/>
            <a:endParaRPr lang="ko-KR" altLang="en-US" sz="800" dirty="0">
              <a:solidFill>
                <a:schemeClr val="tx1"/>
              </a:solidFill>
            </a:endParaRPr>
          </a:p>
          <a:p>
            <a:pPr fontAlgn="base" latinLnBrk="0"/>
            <a:r>
              <a:rPr lang="ko-KR" altLang="en-US" sz="1100" dirty="0" smtClean="0">
                <a:solidFill>
                  <a:schemeClr val="tx1"/>
                </a:solidFill>
              </a:rPr>
              <a:t>                              한국농어촌공사 </a:t>
            </a:r>
            <a:r>
              <a:rPr lang="ko-KR" altLang="en-US" sz="1100" dirty="0">
                <a:solidFill>
                  <a:schemeClr val="tx1"/>
                </a:solidFill>
              </a:rPr>
              <a:t>투자사업처장 </a:t>
            </a:r>
            <a:r>
              <a:rPr lang="ko-KR" altLang="en-US" sz="1100" dirty="0" smtClean="0">
                <a:solidFill>
                  <a:schemeClr val="tx1"/>
                </a:solidFill>
              </a:rPr>
              <a:t>  </a:t>
            </a:r>
            <a:r>
              <a:rPr lang="ko-KR" altLang="en-US" sz="1100" b="1" dirty="0" smtClean="0">
                <a:solidFill>
                  <a:schemeClr val="tx1"/>
                </a:solidFill>
              </a:rPr>
              <a:t>권 </a:t>
            </a:r>
            <a:r>
              <a:rPr lang="ko-KR" altLang="en-US" sz="1100" b="1" dirty="0">
                <a:solidFill>
                  <a:schemeClr val="tx1"/>
                </a:solidFill>
              </a:rPr>
              <a:t>진 </a:t>
            </a:r>
            <a:r>
              <a:rPr lang="ko-KR" altLang="en-US" sz="1100" b="1" dirty="0" smtClean="0">
                <a:solidFill>
                  <a:schemeClr val="tx1"/>
                </a:solidFill>
              </a:rPr>
              <a:t>식</a:t>
            </a:r>
            <a:endParaRPr lang="en-US" altLang="ko-KR" sz="1100" b="1" dirty="0" smtClean="0">
              <a:solidFill>
                <a:schemeClr val="tx1"/>
              </a:solidFill>
            </a:endParaRPr>
          </a:p>
          <a:p>
            <a:pPr fontAlgn="base" latinLnBrk="0"/>
            <a:endParaRPr lang="ko-KR" altLang="en-US" sz="1600" dirty="0">
              <a:solidFill>
                <a:schemeClr val="tx1"/>
              </a:solidFill>
            </a:endParaRPr>
          </a:p>
          <a:p>
            <a:pPr fontAlgn="base" latinLnBrk="0"/>
            <a:r>
              <a:rPr lang="ko-KR" altLang="en-US" sz="1000" dirty="0" smtClean="0">
                <a:solidFill>
                  <a:schemeClr val="tx1"/>
                </a:solidFill>
              </a:rPr>
              <a:t>                           </a:t>
            </a:r>
            <a:r>
              <a:rPr lang="ko-KR" altLang="en-US" sz="1100" dirty="0" smtClean="0">
                <a:solidFill>
                  <a:schemeClr val="tx1"/>
                </a:solidFill>
              </a:rPr>
              <a:t>일 시</a:t>
            </a:r>
            <a:r>
              <a:rPr lang="en-US" altLang="ko-KR" sz="1100" dirty="0">
                <a:solidFill>
                  <a:schemeClr val="tx1"/>
                </a:solidFill>
              </a:rPr>
              <a:t>_</a:t>
            </a:r>
            <a:r>
              <a:rPr lang="en-US" altLang="ko-KR" sz="1100" b="1" dirty="0">
                <a:solidFill>
                  <a:schemeClr val="tx1"/>
                </a:solidFill>
              </a:rPr>
              <a:t>2020. 6. 18(</a:t>
            </a:r>
            <a:r>
              <a:rPr lang="ko-KR" altLang="en-US" sz="1100" b="1" dirty="0">
                <a:solidFill>
                  <a:schemeClr val="tx1"/>
                </a:solidFill>
              </a:rPr>
              <a:t>목</a:t>
            </a:r>
            <a:r>
              <a:rPr lang="en-US" altLang="ko-KR" sz="1100" b="1" dirty="0">
                <a:solidFill>
                  <a:schemeClr val="tx1"/>
                </a:solidFill>
              </a:rPr>
              <a:t>) 14:00</a:t>
            </a:r>
            <a:r>
              <a:rPr lang="ko-KR" altLang="en-US" sz="1100" b="1" dirty="0">
                <a:solidFill>
                  <a:schemeClr val="tx1"/>
                </a:solidFill>
              </a:rPr>
              <a:t>∼</a:t>
            </a:r>
            <a:r>
              <a:rPr lang="en-US" altLang="ko-KR" sz="1100" b="1" dirty="0" smtClean="0">
                <a:solidFill>
                  <a:schemeClr val="tx1"/>
                </a:solidFill>
              </a:rPr>
              <a:t>16:00</a:t>
            </a:r>
            <a:endParaRPr lang="ko-KR" altLang="en-US" sz="1100" dirty="0">
              <a:solidFill>
                <a:schemeClr val="tx1"/>
              </a:solidFill>
            </a:endParaRPr>
          </a:p>
          <a:p>
            <a:pPr fontAlgn="base" latinLnBrk="0"/>
            <a:r>
              <a:rPr lang="ko-KR" altLang="en-US" sz="1100" dirty="0" smtClean="0">
                <a:solidFill>
                  <a:schemeClr val="tx1"/>
                </a:solidFill>
              </a:rPr>
              <a:t>                         장 소</a:t>
            </a:r>
            <a:r>
              <a:rPr lang="en-US" altLang="ko-KR" sz="1100" dirty="0">
                <a:solidFill>
                  <a:schemeClr val="tx1"/>
                </a:solidFill>
              </a:rPr>
              <a:t>_</a:t>
            </a:r>
            <a:r>
              <a:rPr lang="en-US" altLang="ko-KR" sz="1100" b="1" dirty="0" err="1" smtClean="0">
                <a:solidFill>
                  <a:schemeClr val="tx1"/>
                </a:solidFill>
              </a:rPr>
              <a:t>aT</a:t>
            </a:r>
            <a:r>
              <a:rPr lang="ko-KR" altLang="en-US" sz="1100" b="1" dirty="0" smtClean="0">
                <a:solidFill>
                  <a:schemeClr val="tx1"/>
                </a:solidFill>
              </a:rPr>
              <a:t>센터</a:t>
            </a:r>
            <a:r>
              <a:rPr lang="en-US" altLang="ko-KR" sz="1000" dirty="0" smtClean="0">
                <a:solidFill>
                  <a:schemeClr val="tx1"/>
                </a:solidFill>
              </a:rPr>
              <a:t>(</a:t>
            </a:r>
            <a:r>
              <a:rPr lang="ko-KR" altLang="en-US" sz="1000" dirty="0" smtClean="0">
                <a:solidFill>
                  <a:schemeClr val="tx1"/>
                </a:solidFill>
              </a:rPr>
              <a:t>한국농수산식품유통공사</a:t>
            </a:r>
            <a:r>
              <a:rPr lang="en-US" altLang="ko-KR" sz="1000" dirty="0" smtClean="0">
                <a:solidFill>
                  <a:schemeClr val="tx1"/>
                </a:solidFill>
              </a:rPr>
              <a:t>)</a:t>
            </a:r>
            <a:r>
              <a:rPr lang="ko-KR" altLang="en-US" sz="1000" dirty="0" smtClean="0">
                <a:solidFill>
                  <a:schemeClr val="tx1"/>
                </a:solidFill>
              </a:rPr>
              <a:t> </a:t>
            </a:r>
            <a:r>
              <a:rPr lang="en-US" altLang="ko-KR" sz="1000" dirty="0" smtClean="0">
                <a:solidFill>
                  <a:schemeClr val="tx1"/>
                </a:solidFill>
              </a:rPr>
              <a:t>4</a:t>
            </a:r>
            <a:r>
              <a:rPr lang="ko-KR" altLang="en-US" sz="1100" b="1" dirty="0" smtClean="0">
                <a:solidFill>
                  <a:schemeClr val="tx1"/>
                </a:solidFill>
              </a:rPr>
              <a:t>층 </a:t>
            </a:r>
            <a:r>
              <a:rPr lang="ko-KR" altLang="en-US" sz="1100" b="1" dirty="0" err="1">
                <a:solidFill>
                  <a:schemeClr val="tx1"/>
                </a:solidFill>
              </a:rPr>
              <a:t>창조룸</a:t>
            </a:r>
            <a:r>
              <a:rPr lang="ko-KR" altLang="en-US" sz="1100" b="1" dirty="0">
                <a:solidFill>
                  <a:schemeClr val="tx1"/>
                </a:solidFill>
              </a:rPr>
              <a:t> </a:t>
            </a:r>
            <a:r>
              <a:rPr lang="ko-KR" altLang="en-US" sz="1100" b="1" dirty="0" err="1">
                <a:solidFill>
                  <a:schemeClr val="tx1"/>
                </a:solidFill>
              </a:rPr>
              <a:t>중회의실</a:t>
            </a:r>
            <a:r>
              <a:rPr lang="ko-KR" altLang="en-US" sz="1100" b="1" dirty="0">
                <a:solidFill>
                  <a:schemeClr val="tx1"/>
                </a:solidFill>
              </a:rPr>
              <a:t> </a:t>
            </a:r>
          </a:p>
          <a:p>
            <a:pPr fontAlgn="base" latinLnBrk="0"/>
            <a:r>
              <a:rPr lang="en-US" altLang="ko-KR" sz="1100" dirty="0" smtClean="0">
                <a:solidFill>
                  <a:schemeClr val="tx1"/>
                </a:solidFill>
              </a:rPr>
              <a:t>                                 </a:t>
            </a:r>
            <a:r>
              <a:rPr lang="ko-KR" altLang="en-US" sz="900" dirty="0" smtClean="0">
                <a:solidFill>
                  <a:schemeClr val="tx1"/>
                </a:solidFill>
              </a:rPr>
              <a:t>서울특별시 </a:t>
            </a:r>
            <a:r>
              <a:rPr lang="ko-KR" altLang="en-US" sz="900" dirty="0">
                <a:solidFill>
                  <a:schemeClr val="tx1"/>
                </a:solidFill>
              </a:rPr>
              <a:t>서초구 강남대로 </a:t>
            </a:r>
            <a:r>
              <a:rPr lang="en-US" altLang="ko-KR" sz="900" dirty="0">
                <a:solidFill>
                  <a:schemeClr val="tx1"/>
                </a:solidFill>
              </a:rPr>
              <a:t>27</a:t>
            </a:r>
            <a:r>
              <a:rPr lang="en-US" altLang="ko-KR" sz="900" dirty="0" smtClean="0">
                <a:solidFill>
                  <a:schemeClr val="tx1"/>
                </a:solidFill>
              </a:rPr>
              <a:t>.(</a:t>
            </a:r>
            <a:r>
              <a:rPr lang="ko-KR" altLang="en-US" sz="900" dirty="0" smtClean="0">
                <a:solidFill>
                  <a:schemeClr val="tx1"/>
                </a:solidFill>
              </a:rPr>
              <a:t>양재동 </a:t>
            </a:r>
            <a:r>
              <a:rPr lang="en-US" altLang="ko-KR" sz="900" dirty="0">
                <a:solidFill>
                  <a:schemeClr val="tx1"/>
                </a:solidFill>
              </a:rPr>
              <a:t>232 </a:t>
            </a:r>
            <a:r>
              <a:rPr lang="en-US" altLang="ko-KR" sz="900" dirty="0" err="1" smtClean="0">
                <a:solidFill>
                  <a:schemeClr val="tx1"/>
                </a:solidFill>
              </a:rPr>
              <a:t>a</a:t>
            </a:r>
            <a:r>
              <a:rPr lang="en-US" altLang="ko-KR" sz="900" b="1" dirty="0" err="1" smtClean="0">
                <a:solidFill>
                  <a:schemeClr val="tx1"/>
                </a:solidFill>
              </a:rPr>
              <a:t>T</a:t>
            </a:r>
            <a:r>
              <a:rPr lang="ko-KR" altLang="en-US" sz="900" b="1" dirty="0">
                <a:solidFill>
                  <a:schemeClr val="tx1"/>
                </a:solidFill>
              </a:rPr>
              <a:t>센터</a:t>
            </a:r>
            <a:r>
              <a:rPr lang="en-US" altLang="ko-KR" sz="900" dirty="0" smtClean="0">
                <a:solidFill>
                  <a:schemeClr val="tx1"/>
                </a:solidFill>
              </a:rPr>
              <a:t>)</a:t>
            </a:r>
            <a:endParaRPr lang="ko-KR" altLang="en-US" sz="900" dirty="0">
              <a:solidFill>
                <a:schemeClr val="tx1"/>
              </a:solidFill>
            </a:endParaRPr>
          </a:p>
          <a:p>
            <a:pPr fontAlgn="base" latinLnBrk="0"/>
            <a:r>
              <a:rPr lang="ko-KR" altLang="en-US" sz="1100" dirty="0" smtClean="0">
                <a:solidFill>
                  <a:schemeClr val="tx1"/>
                </a:solidFill>
              </a:rPr>
              <a:t>                         문 의</a:t>
            </a:r>
            <a:r>
              <a:rPr lang="en-US" altLang="ko-KR" sz="1100" dirty="0">
                <a:solidFill>
                  <a:schemeClr val="tx1"/>
                </a:solidFill>
              </a:rPr>
              <a:t>_</a:t>
            </a:r>
            <a:r>
              <a:rPr lang="en-US" altLang="ko-KR" sz="1100" b="1" dirty="0">
                <a:solidFill>
                  <a:schemeClr val="tx1"/>
                </a:solidFill>
              </a:rPr>
              <a:t>(061) 338-6336 </a:t>
            </a:r>
            <a:r>
              <a:rPr lang="en-US" altLang="ko-KR" sz="1050" dirty="0" smtClean="0">
                <a:solidFill>
                  <a:schemeClr val="tx1"/>
                </a:solidFill>
              </a:rPr>
              <a:t>(</a:t>
            </a:r>
            <a:r>
              <a:rPr lang="ko-KR" altLang="en-US" sz="1050" dirty="0" smtClean="0">
                <a:solidFill>
                  <a:schemeClr val="tx1"/>
                </a:solidFill>
              </a:rPr>
              <a:t>한국농어촌공사 본사  </a:t>
            </a:r>
            <a:r>
              <a:rPr lang="ko-KR" altLang="en-US" sz="1050" dirty="0" err="1" smtClean="0">
                <a:solidFill>
                  <a:schemeClr val="tx1"/>
                </a:solidFill>
              </a:rPr>
              <a:t>투자사업처</a:t>
            </a:r>
            <a:r>
              <a:rPr lang="en-US" altLang="ko-KR" sz="1050" dirty="0" smtClean="0">
                <a:solidFill>
                  <a:schemeClr val="tx1"/>
                </a:solidFill>
              </a:rPr>
              <a:t>)</a:t>
            </a:r>
            <a:r>
              <a:rPr lang="en-US" altLang="ko-KR" sz="1100" dirty="0" smtClean="0">
                <a:solidFill>
                  <a:schemeClr val="tx1"/>
                </a:solidFill>
              </a:rPr>
              <a:t>           </a:t>
            </a:r>
            <a:endParaRPr lang="ko-KR" altLang="en-US" sz="1100" dirty="0">
              <a:solidFill>
                <a:schemeClr val="tx1"/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491396" y="7330688"/>
            <a:ext cx="2630662" cy="7054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 latinLnBrk="0">
              <a:lnSpc>
                <a:spcPct val="150000"/>
              </a:lnSpc>
            </a:pPr>
            <a:r>
              <a:rPr lang="ko-KR" altLang="en-US" sz="1200" b="1" dirty="0" smtClean="0">
                <a:solidFill>
                  <a:srgbClr val="21519F"/>
                </a:solidFill>
              </a:rPr>
              <a:t>● 설명회 대상</a:t>
            </a:r>
            <a:endParaRPr lang="en-US" altLang="ko-KR" sz="1100" dirty="0">
              <a:solidFill>
                <a:schemeClr val="tx1"/>
              </a:solidFill>
            </a:endParaRPr>
          </a:p>
          <a:p>
            <a:pPr lvl="0" fontAlgn="base" latinLnBrk="0">
              <a:lnSpc>
                <a:spcPct val="150000"/>
              </a:lnSpc>
            </a:pPr>
            <a:r>
              <a:rPr lang="ko-KR" altLang="en-US" sz="1100" b="1" dirty="0" smtClean="0">
                <a:solidFill>
                  <a:schemeClr val="tx1"/>
                </a:solidFill>
              </a:rPr>
              <a:t>    저수지 유휴부지 등 </a:t>
            </a:r>
            <a:r>
              <a:rPr lang="en-US" altLang="ko-KR" sz="1100" b="1" dirty="0" smtClean="0">
                <a:solidFill>
                  <a:schemeClr val="tx1"/>
                </a:solidFill>
              </a:rPr>
              <a:t>19</a:t>
            </a:r>
            <a:r>
              <a:rPr lang="ko-KR" altLang="en-US" sz="1100" b="1" dirty="0" smtClean="0">
                <a:solidFill>
                  <a:schemeClr val="tx1"/>
                </a:solidFill>
              </a:rPr>
              <a:t>개소</a:t>
            </a:r>
            <a:r>
              <a:rPr lang="en-US" altLang="ko-KR" sz="1100" b="1" dirty="0" smtClean="0">
                <a:solidFill>
                  <a:schemeClr val="tx1"/>
                </a:solidFill>
              </a:rPr>
              <a:t> </a:t>
            </a:r>
            <a:endParaRPr lang="ko-KR" altLang="en-US" sz="1100" dirty="0">
              <a:solidFill>
                <a:schemeClr val="tx1"/>
              </a:solidFill>
            </a:endParaRPr>
          </a:p>
        </p:txBody>
      </p:sp>
      <p:pic>
        <p:nvPicPr>
          <p:cNvPr id="1039" name="Picture 15" descr="C:\Users\ekr\AppData\Local\Temp\20050716511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8639" y="7330688"/>
            <a:ext cx="3024697" cy="141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직사각형 27"/>
          <p:cNvSpPr/>
          <p:nvPr/>
        </p:nvSpPr>
        <p:spPr>
          <a:xfrm>
            <a:off x="3122058" y="7330688"/>
            <a:ext cx="312484" cy="141092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200" b="1" dirty="0" smtClean="0">
                <a:solidFill>
                  <a:schemeClr val="bg1"/>
                </a:solidFill>
                <a:latin typeface="+mn-ea"/>
              </a:rPr>
              <a:t>오</a:t>
            </a:r>
            <a:endParaRPr lang="en-US" altLang="ko-KR" sz="1200" b="1" dirty="0" smtClean="0">
              <a:solidFill>
                <a:schemeClr val="bg1"/>
              </a:solidFill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200" b="1" dirty="0" smtClean="0">
                <a:solidFill>
                  <a:schemeClr val="bg1"/>
                </a:solidFill>
                <a:latin typeface="+mn-ea"/>
              </a:rPr>
              <a:t>시</a:t>
            </a:r>
            <a:endParaRPr lang="en-US" altLang="ko-KR" sz="1200" b="1" dirty="0" smtClean="0">
              <a:solidFill>
                <a:schemeClr val="bg1"/>
              </a:solidFill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200" b="1" dirty="0" smtClean="0">
                <a:solidFill>
                  <a:schemeClr val="bg1"/>
                </a:solidFill>
                <a:latin typeface="+mn-ea"/>
              </a:rPr>
              <a:t>는</a:t>
            </a:r>
            <a:endParaRPr lang="en-US" altLang="ko-KR" sz="1200" b="1" dirty="0" smtClean="0">
              <a:solidFill>
                <a:schemeClr val="bg1"/>
              </a:solidFill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200" b="1" dirty="0" smtClean="0">
                <a:solidFill>
                  <a:schemeClr val="bg1"/>
                </a:solidFill>
                <a:latin typeface="+mn-ea"/>
              </a:rPr>
              <a:t>길</a:t>
            </a:r>
            <a:endParaRPr lang="ko-KR" altLang="en-US" sz="1200" b="1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29" name="_x397470968" descr="EMB000027a034c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106"/>
          <a:stretch>
            <a:fillRect/>
          </a:stretch>
        </p:blipFill>
        <p:spPr bwMode="auto">
          <a:xfrm>
            <a:off x="404664" y="1962428"/>
            <a:ext cx="1057275" cy="111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ekr\Desktop\증평계획조감도_제목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2330" t="22999" r="11145" b="16419"/>
          <a:stretch/>
        </p:blipFill>
        <p:spPr bwMode="auto">
          <a:xfrm>
            <a:off x="1628800" y="1962546"/>
            <a:ext cx="1102965" cy="1117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04664" y="7956786"/>
            <a:ext cx="2592288" cy="784830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ko-KR" sz="900" b="1" dirty="0" smtClean="0">
                <a:solidFill>
                  <a:srgbClr val="C00000"/>
                </a:solidFill>
              </a:rPr>
              <a:t>※  </a:t>
            </a:r>
            <a:r>
              <a:rPr lang="ko-KR" altLang="en-US" sz="900" b="1" dirty="0" smtClean="0">
                <a:solidFill>
                  <a:srgbClr val="C00000"/>
                </a:solidFill>
              </a:rPr>
              <a:t>코로나</a:t>
            </a:r>
            <a:r>
              <a:rPr lang="en-US" altLang="ko-KR" sz="900" b="1" dirty="0" smtClean="0">
                <a:solidFill>
                  <a:srgbClr val="C00000"/>
                </a:solidFill>
              </a:rPr>
              <a:t>-19 </a:t>
            </a:r>
            <a:r>
              <a:rPr lang="ko-KR" altLang="en-US" sz="900" b="1" dirty="0" smtClean="0">
                <a:solidFill>
                  <a:srgbClr val="C00000"/>
                </a:solidFill>
              </a:rPr>
              <a:t>예방을 위해 마스크를 착용하지</a:t>
            </a:r>
            <a:endParaRPr lang="en-US" altLang="ko-KR" sz="900" b="1" dirty="0" smtClean="0">
              <a:solidFill>
                <a:srgbClr val="C00000"/>
              </a:solidFill>
            </a:endParaRPr>
          </a:p>
          <a:p>
            <a:pPr algn="just"/>
            <a:r>
              <a:rPr lang="en-US" altLang="ko-KR" sz="900" b="1" dirty="0">
                <a:solidFill>
                  <a:srgbClr val="C00000"/>
                </a:solidFill>
              </a:rPr>
              <a:t> </a:t>
            </a:r>
            <a:r>
              <a:rPr lang="en-US" altLang="ko-KR" sz="900" b="1" dirty="0" smtClean="0">
                <a:solidFill>
                  <a:srgbClr val="C00000"/>
                </a:solidFill>
              </a:rPr>
              <a:t>  </a:t>
            </a:r>
            <a:r>
              <a:rPr lang="ko-KR" altLang="en-US" sz="900" b="1" dirty="0" smtClean="0">
                <a:solidFill>
                  <a:srgbClr val="C00000"/>
                </a:solidFill>
              </a:rPr>
              <a:t> 않거나 발열이 있으신 분은 참석하실 수 </a:t>
            </a:r>
            <a:r>
              <a:rPr lang="ko-KR" altLang="en-US" sz="900" b="1" dirty="0" err="1" smtClean="0">
                <a:solidFill>
                  <a:srgbClr val="C00000"/>
                </a:solidFill>
              </a:rPr>
              <a:t>없</a:t>
            </a:r>
            <a:endParaRPr lang="en-US" altLang="ko-KR" sz="900" b="1" dirty="0" smtClean="0">
              <a:solidFill>
                <a:srgbClr val="C00000"/>
              </a:solidFill>
            </a:endParaRPr>
          </a:p>
          <a:p>
            <a:pPr algn="just"/>
            <a:r>
              <a:rPr lang="en-US" altLang="ko-KR" sz="900" b="1" dirty="0">
                <a:solidFill>
                  <a:srgbClr val="C00000"/>
                </a:solidFill>
              </a:rPr>
              <a:t> </a:t>
            </a:r>
            <a:r>
              <a:rPr lang="en-US" altLang="ko-KR" sz="900" b="1" dirty="0" smtClean="0">
                <a:solidFill>
                  <a:srgbClr val="C00000"/>
                </a:solidFill>
              </a:rPr>
              <a:t>   </a:t>
            </a:r>
            <a:r>
              <a:rPr lang="ko-KR" altLang="en-US" sz="900" b="1" dirty="0" err="1" smtClean="0">
                <a:solidFill>
                  <a:srgbClr val="C00000"/>
                </a:solidFill>
              </a:rPr>
              <a:t>으며</a:t>
            </a:r>
            <a:r>
              <a:rPr lang="en-US" altLang="ko-KR" sz="900" b="1" dirty="0" smtClean="0">
                <a:solidFill>
                  <a:srgbClr val="C00000"/>
                </a:solidFill>
              </a:rPr>
              <a:t>, </a:t>
            </a:r>
            <a:r>
              <a:rPr lang="ko-KR" altLang="en-US" sz="900" b="1" dirty="0" smtClean="0">
                <a:solidFill>
                  <a:srgbClr val="C00000"/>
                </a:solidFill>
              </a:rPr>
              <a:t>사회적 </a:t>
            </a:r>
            <a:r>
              <a:rPr lang="ko-KR" altLang="en-US" sz="900" b="1" dirty="0" err="1" smtClean="0">
                <a:solidFill>
                  <a:srgbClr val="C00000"/>
                </a:solidFill>
              </a:rPr>
              <a:t>거리두기</a:t>
            </a:r>
            <a:r>
              <a:rPr lang="ko-KR" altLang="en-US" sz="900" b="1" dirty="0" smtClean="0">
                <a:solidFill>
                  <a:srgbClr val="C00000"/>
                </a:solidFill>
              </a:rPr>
              <a:t> 좌석배치로 인하여 </a:t>
            </a:r>
            <a:endParaRPr lang="en-US" altLang="ko-KR" sz="900" b="1" dirty="0" smtClean="0">
              <a:solidFill>
                <a:srgbClr val="C00000"/>
              </a:solidFill>
            </a:endParaRPr>
          </a:p>
          <a:p>
            <a:pPr algn="just"/>
            <a:r>
              <a:rPr lang="en-US" altLang="ko-KR" sz="900" b="1" dirty="0">
                <a:solidFill>
                  <a:srgbClr val="C00000"/>
                </a:solidFill>
              </a:rPr>
              <a:t> </a:t>
            </a:r>
            <a:r>
              <a:rPr lang="en-US" altLang="ko-KR" sz="900" b="1" dirty="0" smtClean="0">
                <a:solidFill>
                  <a:srgbClr val="C00000"/>
                </a:solidFill>
              </a:rPr>
              <a:t>   </a:t>
            </a:r>
            <a:r>
              <a:rPr lang="ko-KR" altLang="en-US" sz="900" b="1" dirty="0" smtClean="0">
                <a:solidFill>
                  <a:srgbClr val="C00000"/>
                </a:solidFill>
              </a:rPr>
              <a:t>수용가능 인원 초과시 입장에 제한이 있을</a:t>
            </a:r>
            <a:endParaRPr lang="en-US" altLang="ko-KR" sz="900" b="1" dirty="0" smtClean="0">
              <a:solidFill>
                <a:srgbClr val="C00000"/>
              </a:solidFill>
            </a:endParaRPr>
          </a:p>
          <a:p>
            <a:pPr algn="just"/>
            <a:r>
              <a:rPr lang="en-US" altLang="ko-KR" sz="900" b="1" dirty="0">
                <a:solidFill>
                  <a:srgbClr val="C00000"/>
                </a:solidFill>
              </a:rPr>
              <a:t> </a:t>
            </a:r>
            <a:r>
              <a:rPr lang="en-US" altLang="ko-KR" sz="900" b="1" dirty="0" smtClean="0">
                <a:solidFill>
                  <a:srgbClr val="C00000"/>
                </a:solidFill>
              </a:rPr>
              <a:t>  </a:t>
            </a:r>
            <a:r>
              <a:rPr lang="ko-KR" altLang="en-US" sz="900" b="1" dirty="0" smtClean="0">
                <a:solidFill>
                  <a:srgbClr val="C00000"/>
                </a:solidFill>
              </a:rPr>
              <a:t> 수 있으니 양해 부탁 드립니다</a:t>
            </a:r>
            <a:r>
              <a:rPr lang="en-US" altLang="ko-KR" sz="900" b="1" dirty="0" smtClean="0">
                <a:solidFill>
                  <a:srgbClr val="C00000"/>
                </a:solidFill>
              </a:rPr>
              <a:t>.</a:t>
            </a:r>
            <a:r>
              <a:rPr lang="ko-KR" altLang="en-US" sz="900" b="1" dirty="0" smtClean="0">
                <a:solidFill>
                  <a:srgbClr val="C00000"/>
                </a:solidFill>
              </a:rPr>
              <a:t> </a:t>
            </a:r>
            <a:endParaRPr lang="ko-KR" altLang="en-US" sz="9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635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Hunting</Template>
  <TotalTime>192</TotalTime>
  <Words>146</Words>
  <Application>Microsoft Office PowerPoint</Application>
  <PresentationFormat>화면 슬라이드 쇼(4:3)</PresentationFormat>
  <Paragraphs>28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ekr</dc:creator>
  <cp:lastModifiedBy>CAK</cp:lastModifiedBy>
  <cp:revision>27</cp:revision>
  <cp:lastPrinted>2020-06-01T05:26:45Z</cp:lastPrinted>
  <dcterms:created xsi:type="dcterms:W3CDTF">2020-05-07T07:42:37Z</dcterms:created>
  <dcterms:modified xsi:type="dcterms:W3CDTF">2020-06-10T07:38:08Z</dcterms:modified>
</cp:coreProperties>
</file>