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22" r:id="rId2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5"/>
      <p:bold r:id="rId6"/>
      <p:italic r:id="rId7"/>
      <p:boldItalic r:id="rId8"/>
    </p:embeddedFont>
    <p:embeddedFont>
      <p:font typeface="-구름L" panose="020B0600000101010101" charset="-127"/>
      <p:regular r:id="rId9"/>
    </p:embeddedFont>
    <p:embeddedFont>
      <p:font typeface="HY울릉도M" panose="02030600000101010101" pitchFamily="18" charset="-127"/>
      <p:regular r:id="rId10"/>
    </p:embeddedFont>
    <p:embeddedFont>
      <p:font typeface="맑은 고딕" panose="020B0503020000020004" pitchFamily="50" charset="-127"/>
      <p:regular r:id="rId11"/>
      <p:bold r:id="rId12"/>
    </p:embeddedFont>
    <p:embeddedFont>
      <p:font typeface="HY견고딕" panose="02030600000101010101" pitchFamily="18" charset="-127"/>
      <p:regular r:id="rId13"/>
    </p:embeddedFont>
    <p:embeddedFont>
      <p:font typeface="나눔고딕" panose="020B0600000101010101" charset="-127"/>
      <p:regular r:id="rId14"/>
      <p:bold r:id="rId1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FF"/>
    <a:srgbClr val="000099"/>
    <a:srgbClr val="FF00FF"/>
    <a:srgbClr val="FF694B"/>
    <a:srgbClr val="FF8C75"/>
    <a:srgbClr val="FFAC9B"/>
    <a:srgbClr val="FFE3DD"/>
    <a:srgbClr val="2F46B3"/>
    <a:srgbClr val="6B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4792" autoAdjust="0"/>
  </p:normalViewPr>
  <p:slideViewPr>
    <p:cSldViewPr>
      <p:cViewPr>
        <p:scale>
          <a:sx n="100" d="100"/>
          <a:sy n="100" d="100"/>
        </p:scale>
        <p:origin x="-2286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7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CFBE2-2B8D-499C-81C9-2CD5B3EB8E93}" type="datetimeFigureOut">
              <a:rPr lang="ko-KR" altLang="en-US" smtClean="0"/>
              <a:pPr/>
              <a:t>2016-04-06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4DD7E-3179-445A-81DB-781C4554AF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536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45AC5-813F-4ED1-B011-8EA17CB93331}" type="datetimeFigureOut">
              <a:rPr lang="ko-KR" altLang="en-US" smtClean="0"/>
              <a:pPr/>
              <a:t>2016-04-06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04B90-27FD-422C-8CC6-2AADAD122D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0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076056" y="2348880"/>
            <a:ext cx="3600400" cy="43088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1800" kern="1200" dirty="0">
                <a:solidFill>
                  <a:srgbClr val="FFAC9B"/>
                </a:solidFill>
                <a:effectLst/>
                <a:latin typeface="HY울릉도M" pitchFamily="18" charset="-127"/>
                <a:ea typeface="HY울릉도M" pitchFamily="18" charset="-127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2016-04-06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ctrTitle" hasCustomPrompt="1"/>
          </p:nvPr>
        </p:nvSpPr>
        <p:spPr>
          <a:xfrm>
            <a:off x="5076056" y="908720"/>
            <a:ext cx="3600400" cy="86293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4300" kern="1200" baseline="0" dirty="0">
                <a:solidFill>
                  <a:srgbClr val="FF8C75"/>
                </a:solidFill>
                <a:effectLst/>
                <a:latin typeface="HY울릉도M" pitchFamily="18" charset="-127"/>
                <a:ea typeface="HY울릉도M" pitchFamily="18" charset="-127"/>
                <a:cs typeface="+mj-cs"/>
              </a:defRPr>
            </a:lvl1pPr>
          </a:lstStyle>
          <a:p>
            <a:r>
              <a:rPr lang="ko-KR" altLang="en-US" dirty="0" smtClean="0"/>
              <a:t>제목을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입력하시오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2016-04-06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2636912"/>
            <a:ext cx="7772400" cy="1362075"/>
          </a:xfrm>
        </p:spPr>
        <p:txBody>
          <a:bodyPr anchor="ctr"/>
          <a:lstStyle>
            <a:lvl1pPr algn="ctr">
              <a:defRPr sz="4000" b="0" cap="all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2016-04-06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52100"/>
            <a:ext cx="7380312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kern="1200" dirty="0">
                <a:solidFill>
                  <a:srgbClr val="FF694B"/>
                </a:solidFill>
                <a:effectLst/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2016-04-06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467544" y="1540932"/>
            <a:ext cx="7992889" cy="4539547"/>
          </a:xfrm>
        </p:spPr>
        <p:txBody>
          <a:bodyPr/>
          <a:lstStyle>
            <a:lvl1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2pPr>
            <a:lvl3pPr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3pPr>
            <a:lvl4pPr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4pPr>
            <a:lvl5pPr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500834"/>
            <a:ext cx="2133600" cy="220641"/>
          </a:xfrm>
        </p:spPr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2016-04-06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00834"/>
            <a:ext cx="2895600" cy="22064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500834"/>
            <a:ext cx="2133600" cy="220641"/>
          </a:xfrm>
        </p:spPr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467544" y="201298"/>
            <a:ext cx="7380312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kern="1200" dirty="0">
                <a:solidFill>
                  <a:srgbClr val="FF694B"/>
                </a:solidFill>
                <a:effectLst/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467544" y="1540932"/>
            <a:ext cx="7992889" cy="4539547"/>
          </a:xfrm>
        </p:spPr>
        <p:txBody>
          <a:bodyPr/>
          <a:lstStyle>
            <a:lvl1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2pPr>
            <a:lvl3pPr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3pPr>
            <a:lvl4pPr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4pPr>
            <a:lvl5pPr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2016-04-06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5207333" y="1314972"/>
            <a:ext cx="3744416" cy="13219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7000" kern="1200" dirty="0">
                <a:solidFill>
                  <a:srgbClr val="FFAC9B"/>
                </a:solidFill>
                <a:effectLst/>
                <a:latin typeface="HY울릉도M" pitchFamily="18" charset="-127"/>
                <a:ea typeface="HY울릉도M" pitchFamily="18" charset="-127"/>
                <a:cs typeface="+mj-cs"/>
              </a:defRPr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9026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062021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2016-04-06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29396"/>
            <a:ext cx="2895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6" r:id="rId4"/>
    <p:sldLayoutId id="2147483650" r:id="rId5"/>
    <p:sldLayoutId id="2147483657" r:id="rId6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500" kern="1200">
          <a:solidFill>
            <a:sysClr val="windowText" lastClr="000000"/>
          </a:solidFill>
          <a:latin typeface="HY견고딕" pitchFamily="18" charset="-127"/>
          <a:ea typeface="HY견고딕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25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18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lang="ko-KR" altLang="en-US" sz="1800" kern="120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0" y="857232"/>
            <a:ext cx="9144000" cy="1000132"/>
          </a:xfrm>
        </p:spPr>
        <p:txBody>
          <a:bodyPr/>
          <a:lstStyle/>
          <a:p>
            <a:pPr algn="l">
              <a:lnSpc>
                <a:spcPct val="120000"/>
              </a:lnSpc>
            </a:pPr>
            <a:r>
              <a:rPr sz="4000" dirty="0" smtClean="0">
                <a:solidFill>
                  <a:srgbClr val="0066FF"/>
                </a:solidFill>
              </a:rPr>
              <a:t>    </a:t>
            </a:r>
            <a:r>
              <a:rPr sz="4000" dirty="0" smtClean="0">
                <a:solidFill>
                  <a:srgbClr val="0000CC"/>
                </a:solidFill>
              </a:rPr>
              <a:t>건</a:t>
            </a:r>
            <a:r>
              <a:rPr lang="ko-KR" altLang="en-US" sz="4000" dirty="0" smtClean="0">
                <a:solidFill>
                  <a:srgbClr val="0000CC"/>
                </a:solidFill>
              </a:rPr>
              <a:t>설업계 </a:t>
            </a:r>
            <a:r>
              <a:rPr lang="en-US" altLang="ko-KR" sz="4000" dirty="0" smtClean="0">
                <a:solidFill>
                  <a:srgbClr val="0000CC"/>
                </a:solidFill>
              </a:rPr>
              <a:t>CEO</a:t>
            </a:r>
            <a:r>
              <a:rPr sz="4000" dirty="0" smtClean="0">
                <a:solidFill>
                  <a:srgbClr val="0000CC"/>
                </a:solidFill>
              </a:rPr>
              <a:t> </a:t>
            </a:r>
            <a:r>
              <a:rPr sz="2800" dirty="0" smtClean="0">
                <a:solidFill>
                  <a:srgbClr val="0000CC"/>
                </a:solidFill>
              </a:rPr>
              <a:t>를 위한 </a:t>
            </a:r>
            <a:r>
              <a:rPr lang="en-US" sz="4000" dirty="0" smtClean="0">
                <a:solidFill>
                  <a:srgbClr val="0000CC"/>
                </a:solidFill>
              </a:rPr>
              <a:t/>
            </a:r>
            <a:br>
              <a:rPr lang="en-US" sz="4000" dirty="0" smtClean="0">
                <a:solidFill>
                  <a:srgbClr val="0000CC"/>
                </a:solidFill>
              </a:rPr>
            </a:br>
            <a:r>
              <a:rPr lang="en-US" sz="4000" dirty="0" smtClean="0">
                <a:solidFill>
                  <a:srgbClr val="0000CC"/>
                </a:solidFill>
              </a:rPr>
              <a:t>              </a:t>
            </a:r>
            <a:r>
              <a:rPr sz="4000" dirty="0" smtClean="0">
                <a:solidFill>
                  <a:srgbClr val="0000CC"/>
                </a:solidFill>
              </a:rPr>
              <a:t>경영</a:t>
            </a:r>
            <a:r>
              <a:rPr sz="2800" dirty="0" smtClean="0">
                <a:solidFill>
                  <a:srgbClr val="0000CC"/>
                </a:solidFill>
              </a:rPr>
              <a:t>과</a:t>
            </a:r>
            <a:r>
              <a:rPr sz="4000" dirty="0" smtClean="0">
                <a:solidFill>
                  <a:srgbClr val="0000CC"/>
                </a:solidFill>
              </a:rPr>
              <a:t> </a:t>
            </a:r>
            <a:r>
              <a:rPr lang="ko-KR" altLang="en-US" sz="4000" dirty="0" smtClean="0">
                <a:solidFill>
                  <a:srgbClr val="0000CC"/>
                </a:solidFill>
              </a:rPr>
              <a:t>가업</a:t>
            </a:r>
            <a:r>
              <a:rPr sz="4000" dirty="0" smtClean="0">
                <a:solidFill>
                  <a:srgbClr val="0000CC"/>
                </a:solidFill>
              </a:rPr>
              <a:t>승계지원 세미나</a:t>
            </a:r>
            <a:endParaRPr lang="ko-KR" altLang="en-US" sz="4000" dirty="0">
              <a:solidFill>
                <a:srgbClr val="0000CC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44008" y="2081039"/>
            <a:ext cx="4176464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1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차</a:t>
            </a: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   일시 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: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2016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. 4. 20 (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수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) 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오후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2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시  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정원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15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名 </a:t>
            </a:r>
            <a:endParaRPr kumimoji="1" lang="en-US" altLang="ko-KR" sz="1400" b="1" dirty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   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장소 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: </a:t>
            </a:r>
            <a:r>
              <a:rPr kumimoji="1" lang="ko-KR" alt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포시즌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호텔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(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서울  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광화문소재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2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차</a:t>
            </a: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  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일시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: 2016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. 5.   3 (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화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) 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오후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2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시   정원 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15</a:t>
            </a:r>
            <a:r>
              <a:rPr kumimoji="1"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名</a:t>
            </a:r>
            <a:endParaRPr kumimoji="1" lang="en-US" altLang="ko-KR" sz="1400" b="1" dirty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   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장소 </a:t>
            </a: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: </a:t>
            </a:r>
            <a:r>
              <a:rPr kumimoji="1" lang="ko-KR" altLang="en-US" sz="1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더팔레스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호텔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(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서울  고속터미널소재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)</a:t>
            </a:r>
            <a:endParaRPr kumimoji="1" lang="en-US" altLang="ko-KR" sz="1400" b="1" dirty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대상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: 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건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B0600000101010101" charset="-127"/>
                <a:ea typeface="나눔고딕" panose="020B0600000101010101" charset="-127"/>
                <a:cs typeface="굴림" pitchFamily="50" charset="-127"/>
              </a:rPr>
              <a:t>설업계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 </a:t>
            </a:r>
            <a:r>
              <a:rPr kumimoji="1" lang="en-US" altLang="ko-K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CEO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접수처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:  TEL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: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02-525-4650 /9985</a:t>
            </a:r>
            <a:endParaRPr kumimoji="1" lang="en-US" altLang="ko-KR" sz="1400" b="1" dirty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굴림" pitchFamily="50" charset="-127"/>
              </a:rPr>
              <a:t>               FAX : 02-525-4334</a:t>
            </a:r>
            <a:endParaRPr kumimoji="1"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-구름L" panose="02030504000101010101" pitchFamily="18" charset="-127"/>
              <a:ea typeface="-구름L" panose="02030504000101010101" pitchFamily="18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구름L" panose="02030504000101010101" pitchFamily="18" charset="-127"/>
                <a:ea typeface="-구름L" panose="02030504000101010101" pitchFamily="18" charset="-127"/>
                <a:cs typeface="굴림" pitchFamily="50" charset="-127"/>
              </a:rPr>
              <a:t>      좌석예약 관계로 전화상담 후 </a:t>
            </a:r>
            <a:r>
              <a:rPr kumimoji="1"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구름L" panose="02030504000101010101" pitchFamily="18" charset="-127"/>
                <a:ea typeface="-구름L" panose="02030504000101010101" pitchFamily="18" charset="-127"/>
                <a:cs typeface="굴림" pitchFamily="50" charset="-127"/>
              </a:rPr>
              <a:t>1.2</a:t>
            </a:r>
            <a:r>
              <a:rPr kumimoji="1"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구름L" panose="02030504000101010101" pitchFamily="18" charset="-127"/>
                <a:ea typeface="-구름L" panose="02030504000101010101" pitchFamily="18" charset="-127"/>
                <a:cs typeface="굴림" pitchFamily="50" charset="-127"/>
              </a:rPr>
              <a:t>차 안내해드립니다</a:t>
            </a:r>
            <a:endParaRPr kumimoji="1" lang="en-US" altLang="ko-KR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-구름L" panose="02030504000101010101" pitchFamily="18" charset="-127"/>
              <a:ea typeface="-구름L" panose="02030504000101010101" pitchFamily="18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ko-KR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굴림" pitchFamily="50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나눔고딕" pitchFamily="50" charset="-127"/>
                <a:cs typeface="Verdana" panose="020B0604030504040204" pitchFamily="34" charset="0"/>
              </a:rPr>
              <a:t>강의 내용 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   1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나눔고딕" pitchFamily="50" charset="-127"/>
                <a:cs typeface="Verdana" panose="020B0604030504040204" pitchFamily="34" charset="0"/>
              </a:rPr>
              <a:t>부  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2016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나눔고딕" pitchFamily="50" charset="-127"/>
                <a:cs typeface="Verdana" panose="020B0604030504040204" pitchFamily="34" charset="0"/>
              </a:rPr>
              <a:t>부동산 전망</a:t>
            </a: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2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나눔고딕" pitchFamily="50" charset="-127"/>
                <a:cs typeface="Verdana" panose="020B0604030504040204" pitchFamily="34" charset="0"/>
              </a:rPr>
              <a:t>부   건설업 경영과 가업승계전략</a:t>
            </a: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1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3</a:t>
            </a:r>
            <a:r>
              <a:rPr kumimoji="1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나눔고딕" pitchFamily="50" charset="-127"/>
                <a:cs typeface="Verdana" panose="020B0604030504040204" pitchFamily="34" charset="0"/>
              </a:rPr>
              <a:t>부   사례 공유 </a:t>
            </a:r>
            <a:endParaRPr kumimoji="1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kumimoji="1" lang="en-US" altLang="ko-KR" sz="1000" dirty="0" smtClean="0">
              <a:solidFill>
                <a:srgbClr val="0070C0"/>
              </a:solidFill>
              <a:latin typeface="Arial" pitchFamily="34" charset="0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6516216" y="6430444"/>
            <a:ext cx="2475948" cy="338554"/>
            <a:chOff x="5456330" y="6270672"/>
            <a:chExt cx="2475948" cy="338554"/>
          </a:xfrm>
        </p:grpSpPr>
        <p:pic>
          <p:nvPicPr>
            <p:cNvPr id="13" name="Picture 47" descr="경영지원단 로고 최종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76094" y="6309319"/>
              <a:ext cx="1656184" cy="262951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5456330" y="6270672"/>
              <a:ext cx="8676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주관 </a:t>
              </a:r>
              <a:r>
                <a:rPr lang="en-US" altLang="ko-KR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endPara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10271</TotalTime>
  <Words>107</Words>
  <Application>Microsoft Office PowerPoint</Application>
  <PresentationFormat>화면 슬라이드 쇼(4:3)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1" baseType="lpstr">
      <vt:lpstr>굴림</vt:lpstr>
      <vt:lpstr>Arial</vt:lpstr>
      <vt:lpstr>Verdana</vt:lpstr>
      <vt:lpstr>-구름L</vt:lpstr>
      <vt:lpstr>굴림체</vt:lpstr>
      <vt:lpstr>HY울릉도M</vt:lpstr>
      <vt:lpstr>맑은 고딕</vt:lpstr>
      <vt:lpstr>HY견고딕</vt:lpstr>
      <vt:lpstr>나눔고딕</vt:lpstr>
      <vt:lpstr>Office 테마</vt:lpstr>
      <vt:lpstr>    건설업계 CEO 를 위한                경영과 가업승계지원 세미나</vt:lpstr>
    </vt:vector>
  </TitlesOfParts>
  <Company>(주) 예스폼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예스폼 템플릿</dc:title>
  <dc:creator>문서서식 예스폼(www.yesform.com) 김다혜</dc:creator>
  <cp:keywords>www.yesform.com</cp:keywords>
  <dc:description>본 문서의 저작권은 예스폼(yesform)에 있으며
무단 복제 배포시 법적인 제재를 받을 수 있습니다.</dc:description>
  <cp:lastModifiedBy>CAK</cp:lastModifiedBy>
  <cp:revision>858</cp:revision>
  <cp:lastPrinted>2016-04-06T04:26:18Z</cp:lastPrinted>
  <dcterms:created xsi:type="dcterms:W3CDTF">2010-02-01T08:03:16Z</dcterms:created>
  <dcterms:modified xsi:type="dcterms:W3CDTF">2016-04-06T04:49:19Z</dcterms:modified>
</cp:coreProperties>
</file>